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73" r:id="rId4"/>
    <p:sldId id="275" r:id="rId5"/>
    <p:sldId id="259" r:id="rId6"/>
    <p:sldId id="282" r:id="rId7"/>
    <p:sldId id="277" r:id="rId8"/>
    <p:sldId id="278" r:id="rId9"/>
    <p:sldId id="296" r:id="rId10"/>
    <p:sldId id="289" r:id="rId11"/>
    <p:sldId id="288" r:id="rId12"/>
    <p:sldId id="292" r:id="rId13"/>
    <p:sldId id="290" r:id="rId14"/>
    <p:sldId id="291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8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8153400" cy="761999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Увлекательное путешествие в космосе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838200"/>
            <a:ext cx="8686800" cy="57912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Подготовила: воспитатель </a:t>
            </a:r>
            <a:r>
              <a:rPr lang="ru-RU" sz="2000" dirty="0" smtClean="0">
                <a:solidFill>
                  <a:schemeClr val="tx1"/>
                </a:solidFill>
              </a:rPr>
              <a:t>Максименкова С. А. 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Муниципальное </a:t>
            </a:r>
            <a:r>
              <a:rPr lang="ru-RU" sz="2000" dirty="0" smtClean="0">
                <a:solidFill>
                  <a:schemeClr val="tx1"/>
                </a:solidFill>
              </a:rPr>
              <a:t>бюджетное дошкольное образовательное учреждение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Аннинский детский сад общеразвивающего вида «Росток»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Users\Светлана\Desktop\bfoto_ru_42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38200"/>
            <a:ext cx="7848600" cy="4114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Планеты солнечной системы</a:t>
            </a:r>
            <a:endParaRPr lang="ru-RU" dirty="0"/>
          </a:p>
        </p:txBody>
      </p:sp>
      <p:pic>
        <p:nvPicPr>
          <p:cNvPr id="5" name="Picture 9" descr="C:\Users\Светлана\Desktop\0002-002-Merkurij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304800" y="3429000"/>
            <a:ext cx="4141788" cy="310634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3962400" cy="903288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r>
              <a:rPr lang="ru-RU" sz="7200" b="0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Вторая планета от солнца — это Венера самая красивая и самая холодная планета.</a:t>
            </a:r>
            <a:endParaRPr lang="ru-RU" sz="7200" b="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724400" y="3047999"/>
            <a:ext cx="3962400" cy="3078163"/>
          </a:xfrm>
        </p:spPr>
        <p:txBody>
          <a:bodyPr/>
          <a:lstStyle/>
          <a:p>
            <a:pPr lvl="0">
              <a:buNone/>
            </a:pPr>
            <a:r>
              <a:rPr lang="ru-RU" sz="1800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533400" y="1524000"/>
            <a:ext cx="365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C:\Users\Светлана\Desktop\im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429000"/>
            <a:ext cx="4064000" cy="3048000"/>
          </a:xfrm>
          <a:prstGeom prst="rect">
            <a:avLst/>
          </a:prstGeom>
          <a:noFill/>
        </p:spPr>
      </p:pic>
      <p:sp>
        <p:nvSpPr>
          <p:cNvPr id="1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1"/>
            <a:ext cx="404018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Первая планета Меркурий -  это самая маленькая планета, она находится ближе всех к Солнцу, она покрыта впадинами из-за того, что метеориты сталкиваются с ней.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Летим дальше.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Планеты солнечной системы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81000" y="1219200"/>
            <a:ext cx="4116388" cy="955675"/>
          </a:xfrm>
        </p:spPr>
        <p:txBody>
          <a:bodyPr>
            <a:normAutofit fontScale="32500" lnSpcReduction="20000"/>
          </a:bodyPr>
          <a:lstStyle/>
          <a:p>
            <a:endParaRPr lang="ru-RU" sz="3300" b="0" dirty="0" smtClean="0"/>
          </a:p>
          <a:p>
            <a:r>
              <a:rPr lang="ru-RU" sz="5500" b="0" dirty="0" smtClean="0"/>
              <a:t>Земля - единственная планета в Солнечной системе, на которой существует жизнь.</a:t>
            </a:r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8200" y="1295400"/>
            <a:ext cx="4038600" cy="879475"/>
          </a:xfrm>
        </p:spPr>
        <p:txBody>
          <a:bodyPr>
            <a:normAutofit fontScale="32500" lnSpcReduction="20000"/>
          </a:bodyPr>
          <a:lstStyle/>
          <a:p>
            <a:r>
              <a:rPr lang="ru-RU" sz="5500" b="0" dirty="0" smtClean="0"/>
              <a:t>Четвертая планета -  Марс. Вся поверхность Марса покрыта пылью красного цвета.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>
              <a:buNone/>
            </a:pPr>
            <a:r>
              <a:rPr lang="ru-RU" sz="1800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endParaRPr lang="ru-RU" dirty="0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28600" y="1447800"/>
            <a:ext cx="396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5" descr="C:\Users\Светлана\Desktop\img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124200"/>
            <a:ext cx="4040188" cy="3030141"/>
          </a:xfrm>
          <a:prstGeom prst="rect">
            <a:avLst/>
          </a:prstGeom>
          <a:noFill/>
        </p:spPr>
      </p:pic>
      <p:pic>
        <p:nvPicPr>
          <p:cNvPr id="13" name="Picture 13" descr="C:\Users\Светлана\Desktop\0005-005-Ma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200400"/>
            <a:ext cx="39624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Планеты солнечной системы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876800" y="1295401"/>
            <a:ext cx="3810000" cy="175259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Шестая планета -  Сатурн. Это самая удивительная планета солнечной системы. Таких красивых колец, нет ни у одной планеты.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724400" y="3047999"/>
            <a:ext cx="3962400" cy="3078163"/>
          </a:xfrm>
        </p:spPr>
        <p:txBody>
          <a:bodyPr/>
          <a:lstStyle/>
          <a:p>
            <a:pPr lvl="0">
              <a:buNone/>
            </a:pPr>
            <a:r>
              <a:rPr lang="ru-RU" sz="1800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533400" y="1524000"/>
            <a:ext cx="365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1"/>
            <a:ext cx="40401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800" dirty="0" smtClean="0"/>
              <a:t>Пятая планета на нашем пути — это Юпитер, самая большая планета нашей солнечной системы. На планете Юпитер нет твёрдой поверхности. Она состоит из ядовитых газов, поэтому жить там невозможно.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C:\Users\Светлана\Desktop\hello_html_m2035d2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352800"/>
            <a:ext cx="3886200" cy="2914649"/>
          </a:xfrm>
          <a:prstGeom prst="rect">
            <a:avLst/>
          </a:prstGeom>
          <a:noFill/>
        </p:spPr>
      </p:pic>
      <p:pic>
        <p:nvPicPr>
          <p:cNvPr id="12" name="Picture 11" descr="C:\Users\Светлана\Desktop\img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9800" y="3352800"/>
            <a:ext cx="41656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Планеты солнечной системы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724400" y="3047999"/>
            <a:ext cx="3962400" cy="3078163"/>
          </a:xfrm>
        </p:spPr>
        <p:txBody>
          <a:bodyPr/>
          <a:lstStyle/>
          <a:p>
            <a:pPr lvl="0">
              <a:buNone/>
            </a:pPr>
            <a:r>
              <a:rPr lang="ru-RU" sz="1800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533400" y="1524000"/>
            <a:ext cx="365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1"/>
            <a:ext cx="40401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800" dirty="0" smtClean="0"/>
              <a:t>Седьмая планета — это Уран - голубая планета, метановой дымкой одета.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xfrm>
            <a:off x="4648200" y="1447801"/>
            <a:ext cx="4038600" cy="990599"/>
          </a:xfrm>
        </p:spPr>
        <p:txBody>
          <a:bodyPr>
            <a:normAutofit fontScale="40000" lnSpcReduction="20000"/>
          </a:bodyPr>
          <a:lstStyle/>
          <a:p>
            <a:r>
              <a:rPr lang="ru-RU" sz="3500" dirty="0" smtClean="0"/>
              <a:t>Восьмая планета - Нептун, девятая Плутон - это большая ледяная планеты, очень холодная.</a:t>
            </a:r>
          </a:p>
          <a:p>
            <a:r>
              <a:rPr lang="ru-RU" sz="3500" dirty="0" smtClean="0"/>
              <a:t>ЕЕ поверхность окутана облаками из ледяных кристаллов.</a:t>
            </a:r>
          </a:p>
          <a:p>
            <a:endParaRPr lang="ru-RU" dirty="0"/>
          </a:p>
        </p:txBody>
      </p:sp>
      <p:pic>
        <p:nvPicPr>
          <p:cNvPr id="14" name="Picture 2" descr="C:\Users\Светлана\Desktop\0008-008-Ura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819400"/>
            <a:ext cx="3962401" cy="2971800"/>
          </a:xfrm>
          <a:prstGeom prst="rect">
            <a:avLst/>
          </a:prstGeom>
          <a:noFill/>
        </p:spPr>
      </p:pic>
      <p:pic>
        <p:nvPicPr>
          <p:cNvPr id="15" name="Picture 2" descr="C:\Users\Светлана\Desktop\slide-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819400"/>
            <a:ext cx="396778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Планета солнечной системы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724400" y="3047999"/>
            <a:ext cx="3962400" cy="3078163"/>
          </a:xfrm>
        </p:spPr>
        <p:txBody>
          <a:bodyPr/>
          <a:lstStyle/>
          <a:p>
            <a:pPr lvl="0">
              <a:buNone/>
            </a:pPr>
            <a:r>
              <a:rPr lang="ru-RU" sz="1800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533400" y="1524000"/>
            <a:ext cx="365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1"/>
            <a:ext cx="7239000" cy="125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800" dirty="0" smtClean="0"/>
              <a:t>Девятая планета Плутон - это большая ледяная планета, очень холодная.</a:t>
            </a:r>
          </a:p>
          <a:p>
            <a:r>
              <a:rPr lang="ru-RU" sz="1800" dirty="0" smtClean="0"/>
              <a:t>Ее поверхность окутана облаками из ледяных кристаллов.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2" descr="C:\Users\Светлана\Desktop\img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400300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Динамическая пауза </a:t>
            </a:r>
            <a:br>
              <a:rPr lang="ru-RU" dirty="0" smtClean="0"/>
            </a:br>
            <a:r>
              <a:rPr lang="ru-RU" dirty="0" smtClean="0"/>
              <a:t>«Все ребята дружно встали»</a:t>
            </a:r>
            <a:endParaRPr lang="ru-RU" dirty="0"/>
          </a:p>
        </p:txBody>
      </p:sp>
      <p:pic>
        <p:nvPicPr>
          <p:cNvPr id="4098" name="Picture 2" descr="C:\Users\Светлана\Desktop\IMG_20210408_0938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362200"/>
            <a:ext cx="4510617" cy="3382963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85800" y="2362200"/>
            <a:ext cx="80010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Все ребята дружно встали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на месте зашагали.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носочки потянулись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друг к другу повернулись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Улыбнулись!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пружинки, мы присели,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потом тихонько сели.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111111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111111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111111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111111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111111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Рисование на тему: «Планеты солнечной системы»</a:t>
            </a:r>
            <a:endParaRPr lang="ru-RU" sz="2800" dirty="0"/>
          </a:p>
        </p:txBody>
      </p:sp>
      <p:pic>
        <p:nvPicPr>
          <p:cNvPr id="4" name="Содержимое 3" descr="C:\Users\Светлана\Desktop\фото ноябрь\IMG_20211008_134557.jpg"/>
          <p:cNvPicPr>
            <a:picLocks noGrp="1"/>
          </p:cNvPicPr>
          <p:nvPr>
            <p:ph idx="1"/>
          </p:nvPr>
        </p:nvPicPr>
        <p:blipFill>
          <a:blip r:embed="rId2" cstate="print"/>
          <a:srcRect l="8451" t="5769" r="6165" b="9776"/>
          <a:stretch>
            <a:fillRect/>
          </a:stretch>
        </p:blipFill>
        <p:spPr bwMode="auto">
          <a:xfrm>
            <a:off x="533400" y="685800"/>
            <a:ext cx="2209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Светлана\Desktop\фото ноябрь\IMG_20211008_134637.jpg"/>
          <p:cNvPicPr/>
          <p:nvPr/>
        </p:nvPicPr>
        <p:blipFill>
          <a:blip r:embed="rId3" cstate="print"/>
          <a:srcRect l="12336" t="13782" r="6597" b="10363"/>
          <a:stretch>
            <a:fillRect/>
          </a:stretch>
        </p:blipFill>
        <p:spPr bwMode="auto">
          <a:xfrm>
            <a:off x="3200400" y="609600"/>
            <a:ext cx="2362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Светлана\Desktop\фото ноябрь\IMG_20211008_134543.jpg"/>
          <p:cNvPicPr/>
          <p:nvPr/>
        </p:nvPicPr>
        <p:blipFill>
          <a:blip r:embed="rId4" cstate="print"/>
          <a:srcRect l="7850" t="10417" r="6578" b="8494"/>
          <a:stretch>
            <a:fillRect/>
          </a:stretch>
        </p:blipFill>
        <p:spPr bwMode="auto">
          <a:xfrm>
            <a:off x="5943600" y="609600"/>
            <a:ext cx="2438400" cy="165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Светлана\Desktop\фото ноябрь\IMG_20211008_134736.jpg"/>
          <p:cNvPicPr/>
          <p:nvPr/>
        </p:nvPicPr>
        <p:blipFill>
          <a:blip r:embed="rId5" cstate="print"/>
          <a:srcRect l="10012" t="15865" r="10652" b="8494"/>
          <a:stretch>
            <a:fillRect/>
          </a:stretch>
        </p:blipFill>
        <p:spPr bwMode="auto">
          <a:xfrm>
            <a:off x="533400" y="2590800"/>
            <a:ext cx="2209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Светлана\Desktop\фото ноябрь\IMG_20211008_134744.jpg"/>
          <p:cNvPicPr/>
          <p:nvPr/>
        </p:nvPicPr>
        <p:blipFill>
          <a:blip r:embed="rId6" cstate="print"/>
          <a:srcRect l="10245" t="18270" r="7757" b="5929"/>
          <a:stretch>
            <a:fillRect/>
          </a:stretch>
        </p:blipFill>
        <p:spPr bwMode="auto">
          <a:xfrm>
            <a:off x="3200400" y="2590800"/>
            <a:ext cx="2362199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Светлана\Desktop\фото ноябрь\IMG_20211008_134759.jpg"/>
          <p:cNvPicPr/>
          <p:nvPr/>
        </p:nvPicPr>
        <p:blipFill>
          <a:blip r:embed="rId7" cstate="print"/>
          <a:srcRect l="8211" t="14583" r="9007" b="7814"/>
          <a:stretch>
            <a:fillRect/>
          </a:stretch>
        </p:blipFill>
        <p:spPr bwMode="auto">
          <a:xfrm>
            <a:off x="5943600" y="2667000"/>
            <a:ext cx="2514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Светлана\Desktop\фото ноябрь\IMG_20211008_134805.jpg"/>
          <p:cNvPicPr/>
          <p:nvPr/>
        </p:nvPicPr>
        <p:blipFill>
          <a:blip r:embed="rId8" cstate="print"/>
          <a:srcRect l="8081" t="8494" r="6863" b="11058"/>
          <a:stretch>
            <a:fillRect/>
          </a:stretch>
        </p:blipFill>
        <p:spPr bwMode="auto">
          <a:xfrm>
            <a:off x="533400" y="4724400"/>
            <a:ext cx="2209800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Светлана\Desktop\фото ноябрь\IMG_20211008_134725.jpg"/>
          <p:cNvPicPr/>
          <p:nvPr/>
        </p:nvPicPr>
        <p:blipFill>
          <a:blip r:embed="rId9" cstate="print"/>
          <a:srcRect l="11936" t="14744" r="8351" b="10088"/>
          <a:stretch>
            <a:fillRect/>
          </a:stretch>
        </p:blipFill>
        <p:spPr bwMode="auto">
          <a:xfrm>
            <a:off x="3200400" y="4800600"/>
            <a:ext cx="2362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Светлана\Desktop\фото ноябрь\IMG_20211008_134752.jpg"/>
          <p:cNvPicPr/>
          <p:nvPr/>
        </p:nvPicPr>
        <p:blipFill>
          <a:blip r:embed="rId10" cstate="print"/>
          <a:srcRect l="6288" t="13141" r="8356" b="8815"/>
          <a:stretch>
            <a:fillRect/>
          </a:stretch>
        </p:blipFill>
        <p:spPr bwMode="auto">
          <a:xfrm>
            <a:off x="5943600" y="4800600"/>
            <a:ext cx="2438400" cy="163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5400" dirty="0" smtClean="0"/>
          </a:p>
          <a:p>
            <a:pPr algn="ctr">
              <a:buNone/>
            </a:pPr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600" y="152401"/>
            <a:ext cx="7848600" cy="685799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Рассматривание картинок о космосе 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219200"/>
            <a:ext cx="8458200" cy="54102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                                               </a:t>
            </a:r>
          </a:p>
          <a:p>
            <a:r>
              <a:rPr lang="ru-RU" dirty="0" smtClean="0"/>
              <a:t>                                                                   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Ч  </a:t>
            </a:r>
            <a:endParaRPr lang="ru-RU" dirty="0"/>
          </a:p>
        </p:txBody>
      </p:sp>
      <p:pic>
        <p:nvPicPr>
          <p:cNvPr id="1026" name="Picture 2" descr="C:\Users\Светлана\Desktop\IMG_20210408_0951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59200" y="6858000"/>
            <a:ext cx="19812000" cy="26416000"/>
          </a:xfrm>
          <a:prstGeom prst="rect">
            <a:avLst/>
          </a:prstGeom>
          <a:noFill/>
        </p:spPr>
      </p:pic>
      <p:pic>
        <p:nvPicPr>
          <p:cNvPr id="7" name="Рисунок 6" descr="C:\Users\Светлана\Desktop\IMG_20210408_0951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914400"/>
            <a:ext cx="4800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Собаки Белка и Стрелка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Белка и Стрелка – советские </a:t>
            </a:r>
          </a:p>
          <a:p>
            <a:pPr>
              <a:buNone/>
            </a:pPr>
            <a:r>
              <a:rPr lang="ru-RU" sz="1800" dirty="0" smtClean="0"/>
              <a:t>собаки космонавты – первые животные, </a:t>
            </a:r>
          </a:p>
          <a:p>
            <a:pPr>
              <a:buNone/>
            </a:pPr>
            <a:r>
              <a:rPr lang="ru-RU" sz="1800" dirty="0" smtClean="0"/>
              <a:t>совершившие орбитальный космический</a:t>
            </a:r>
          </a:p>
          <a:p>
            <a:pPr>
              <a:buNone/>
            </a:pPr>
            <a:r>
              <a:rPr lang="ru-RU" sz="1800" dirty="0" smtClean="0"/>
              <a:t> полет на корабле  «Спутник – 5» и </a:t>
            </a:r>
          </a:p>
          <a:p>
            <a:pPr>
              <a:buNone/>
            </a:pPr>
            <a:r>
              <a:rPr lang="ru-RU" sz="1800" dirty="0" smtClean="0"/>
              <a:t>вернувшиеся на Землю народными.</a:t>
            </a:r>
          </a:p>
          <a:p>
            <a:pPr>
              <a:buNone/>
            </a:pPr>
            <a:r>
              <a:rPr lang="ru-RU" sz="1800" dirty="0" smtClean="0"/>
              <a:t>Старт состоялся 19 августа 1960 года,</a:t>
            </a:r>
          </a:p>
          <a:p>
            <a:pPr>
              <a:buNone/>
            </a:pPr>
            <a:r>
              <a:rPr lang="ru-RU" sz="1800" dirty="0" smtClean="0"/>
              <a:t> полет продолжался более 25 часов, за</a:t>
            </a:r>
          </a:p>
          <a:p>
            <a:pPr>
              <a:buNone/>
            </a:pPr>
            <a:r>
              <a:rPr lang="ru-RU" sz="1800" dirty="0" smtClean="0"/>
              <a:t>время которого корабль совершил</a:t>
            </a:r>
          </a:p>
          <a:p>
            <a:pPr>
              <a:buNone/>
            </a:pPr>
            <a:r>
              <a:rPr lang="ru-RU" sz="1800" dirty="0" smtClean="0"/>
              <a:t>17 полных витков вокруг Земли.</a:t>
            </a:r>
            <a:endParaRPr lang="ru-RU" sz="1800" dirty="0"/>
          </a:p>
        </p:txBody>
      </p:sp>
      <p:pic>
        <p:nvPicPr>
          <p:cNvPr id="6" name="Picture 2" descr="C:\Users\Светлана\Desktop\slide_33.jpg"/>
          <p:cNvPicPr>
            <a:picLocks noChangeAspect="1" noChangeArrowheads="1"/>
          </p:cNvPicPr>
          <p:nvPr/>
        </p:nvPicPr>
        <p:blipFill>
          <a:blip r:embed="rId2"/>
          <a:srcRect l="5860" t="36462" r="53120" b="21867"/>
          <a:stretch>
            <a:fillRect/>
          </a:stretch>
        </p:blipFill>
        <p:spPr bwMode="auto">
          <a:xfrm>
            <a:off x="4343400" y="2743200"/>
            <a:ext cx="4500564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Юрий Алексеевич Гагарин – первый космонавт</a:t>
            </a:r>
            <a:endParaRPr lang="ru-RU" sz="2800" dirty="0"/>
          </a:p>
        </p:txBody>
      </p:sp>
      <p:pic>
        <p:nvPicPr>
          <p:cNvPr id="3074" name="Picture 2" descr="C:\Users\Светлана\Desktop\img5.jpg"/>
          <p:cNvPicPr>
            <a:picLocks noChangeAspect="1" noChangeArrowheads="1"/>
          </p:cNvPicPr>
          <p:nvPr/>
        </p:nvPicPr>
        <p:blipFill>
          <a:blip r:embed="rId2"/>
          <a:srcRect l="54327" t="28333" r="5481" b="8333"/>
          <a:stretch>
            <a:fillRect/>
          </a:stretch>
        </p:blipFill>
        <p:spPr bwMode="auto">
          <a:xfrm>
            <a:off x="861645" y="1600200"/>
            <a:ext cx="3804139" cy="44958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C:\Users\Светлана\Desktop\img5.jpg"/>
          <p:cNvPicPr>
            <a:picLocks noChangeAspect="1" noChangeArrowheads="1"/>
          </p:cNvPicPr>
          <p:nvPr/>
        </p:nvPicPr>
        <p:blipFill>
          <a:blip r:embed="rId2"/>
          <a:srcRect l="7308" t="28333" r="52500" b="8333"/>
          <a:stretch>
            <a:fillRect/>
          </a:stretch>
        </p:blipFill>
        <p:spPr bwMode="auto">
          <a:xfrm>
            <a:off x="5105400" y="1600200"/>
            <a:ext cx="3804138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Игра «Каким должен быть космонавт»</a:t>
            </a:r>
            <a:endParaRPr lang="ru-RU" dirty="0"/>
          </a:p>
        </p:txBody>
      </p:sp>
      <p:pic>
        <p:nvPicPr>
          <p:cNvPr id="3074" name="Picture 2" descr="C:\Users\Светлана\Desktop\IMG_20210408_0940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2401"/>
            <a:ext cx="8305800" cy="6858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Конструирование космической ракеты</a:t>
            </a:r>
            <a:endParaRPr lang="ru-RU" sz="3600" dirty="0"/>
          </a:p>
        </p:txBody>
      </p:sp>
      <p:pic>
        <p:nvPicPr>
          <p:cNvPr id="2050" name="Picture 2" descr="C:\Users\Светлана\Desktop\IMG_20210408_09235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209800"/>
            <a:ext cx="4013200" cy="3519320"/>
          </a:xfrm>
          <a:prstGeom prst="rect">
            <a:avLst/>
          </a:prstGeom>
          <a:noFill/>
        </p:spPr>
      </p:pic>
      <p:pic>
        <p:nvPicPr>
          <p:cNvPr id="1026" name="Picture 2" descr="C:\Users\Светлана\Desktop\IMG_20210408_0910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09800"/>
            <a:ext cx="4658519" cy="3493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Загадки о космосе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67200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В небе виден желтый круг                            </a:t>
            </a:r>
          </a:p>
          <a:p>
            <a:pPr>
              <a:buNone/>
            </a:pPr>
            <a:r>
              <a:rPr lang="ru-RU" sz="1600" dirty="0" smtClean="0"/>
              <a:t>Ночью с Солнцем я меняюсь</a:t>
            </a:r>
          </a:p>
          <a:p>
            <a:pPr>
              <a:buNone/>
            </a:pPr>
            <a:r>
              <a:rPr lang="ru-RU" sz="1600" dirty="0" smtClean="0"/>
              <a:t>И лучи, как нити.</a:t>
            </a:r>
          </a:p>
          <a:p>
            <a:pPr>
              <a:buNone/>
            </a:pPr>
            <a:r>
              <a:rPr lang="ru-RU" sz="1600" dirty="0" smtClean="0"/>
              <a:t>Вертится Земля вокруг,</a:t>
            </a:r>
          </a:p>
          <a:p>
            <a:pPr>
              <a:buNone/>
            </a:pPr>
            <a:r>
              <a:rPr lang="ru-RU" sz="1600" dirty="0" smtClean="0"/>
              <a:t>Словно на магните.</a:t>
            </a:r>
          </a:p>
          <a:p>
            <a:pPr>
              <a:buNone/>
            </a:pPr>
            <a:r>
              <a:rPr lang="ru-RU" sz="1600" dirty="0" smtClean="0"/>
              <a:t>Хоть пока я и не стар,       </a:t>
            </a:r>
          </a:p>
          <a:p>
            <a:pPr>
              <a:buNone/>
            </a:pPr>
            <a:r>
              <a:rPr lang="ru-RU" sz="1600" dirty="0" smtClean="0"/>
              <a:t>Но уже ученый —</a:t>
            </a:r>
          </a:p>
          <a:p>
            <a:pPr>
              <a:buNone/>
            </a:pPr>
            <a:r>
              <a:rPr lang="ru-RU" sz="1600" dirty="0" smtClean="0"/>
              <a:t>Знаю, то — не круг, а шар,</a:t>
            </a:r>
          </a:p>
          <a:p>
            <a:pPr>
              <a:buNone/>
            </a:pPr>
            <a:r>
              <a:rPr lang="ru-RU" sz="1600" dirty="0" smtClean="0"/>
              <a:t>Сильно раскаленный. (Солнце)</a:t>
            </a:r>
          </a:p>
          <a:p>
            <a:pPr>
              <a:buNone/>
            </a:pP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419600" cy="49831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Ночью с Солнцем я меняюсь</a:t>
            </a:r>
          </a:p>
          <a:p>
            <a:pPr>
              <a:buNone/>
            </a:pPr>
            <a:r>
              <a:rPr lang="ru-RU" sz="1600" dirty="0" smtClean="0"/>
              <a:t>И на небе зажигаюсь.</a:t>
            </a:r>
          </a:p>
          <a:p>
            <a:pPr>
              <a:buNone/>
            </a:pPr>
            <a:r>
              <a:rPr lang="ru-RU" sz="1600" dirty="0" smtClean="0"/>
              <a:t>Сыплю мягкими лучами,</a:t>
            </a:r>
          </a:p>
          <a:p>
            <a:pPr>
              <a:buNone/>
            </a:pPr>
            <a:r>
              <a:rPr lang="ru-RU" sz="1600" dirty="0" smtClean="0"/>
              <a:t>Словно серебром.</a:t>
            </a:r>
          </a:p>
          <a:p>
            <a:pPr>
              <a:buNone/>
            </a:pPr>
            <a:r>
              <a:rPr lang="ru-RU" sz="1600" dirty="0" smtClean="0"/>
              <a:t>Полной быть могу ночами,</a:t>
            </a:r>
          </a:p>
          <a:p>
            <a:pPr>
              <a:buNone/>
            </a:pPr>
            <a:r>
              <a:rPr lang="ru-RU" sz="1600" dirty="0" smtClean="0"/>
              <a:t>А могу — серпом. (Луна)</a:t>
            </a:r>
          </a:p>
        </p:txBody>
      </p:sp>
      <p:pic>
        <p:nvPicPr>
          <p:cNvPr id="5" name="Picture 2" descr="C:\Users\Светлана\Desktop\17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219200"/>
            <a:ext cx="2997200" cy="2247900"/>
          </a:xfrm>
          <a:prstGeom prst="rect">
            <a:avLst/>
          </a:prstGeom>
          <a:noFill/>
        </p:spPr>
      </p:pic>
      <p:pic>
        <p:nvPicPr>
          <p:cNvPr id="7" name="Рисунок 6" descr="C:\Users\Светлана\Desktop\1920x1200_851011_[www.ArtFile.ru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962400"/>
            <a:ext cx="3581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Загадки о космосе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267200" cy="57150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Сверкая огромным хвостом в темноте,</a:t>
            </a:r>
          </a:p>
          <a:p>
            <a:pPr>
              <a:buNone/>
            </a:pPr>
            <a:r>
              <a:rPr lang="ru-RU" sz="1600" dirty="0" smtClean="0"/>
              <a:t>Несется среди ярких звезд в пустоте,</a:t>
            </a:r>
          </a:p>
          <a:p>
            <a:pPr>
              <a:buNone/>
            </a:pPr>
            <a:r>
              <a:rPr lang="ru-RU" sz="1600" dirty="0" smtClean="0"/>
              <a:t>Она не звезда, не планета,</a:t>
            </a:r>
          </a:p>
          <a:p>
            <a:pPr>
              <a:buNone/>
            </a:pPr>
            <a:r>
              <a:rPr lang="ru-RU" sz="1600" dirty="0" smtClean="0"/>
              <a:t>Загадка Вселенной…(Комета)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Осколок от планеты</a:t>
            </a:r>
          </a:p>
          <a:p>
            <a:pPr>
              <a:buNone/>
            </a:pPr>
            <a:r>
              <a:rPr lang="ru-RU" sz="1600" dirty="0" smtClean="0"/>
              <a:t>Средь звезд несется где-то.</a:t>
            </a:r>
          </a:p>
          <a:p>
            <a:pPr>
              <a:buNone/>
            </a:pPr>
            <a:r>
              <a:rPr lang="ru-RU" sz="1600" dirty="0" smtClean="0"/>
              <a:t>Он много лет летит-летит,</a:t>
            </a:r>
          </a:p>
          <a:p>
            <a:pPr>
              <a:buNone/>
            </a:pPr>
            <a:r>
              <a:rPr lang="ru-RU" sz="1600" dirty="0" smtClean="0"/>
              <a:t>Космический…(Метеорит)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5800" y="1066800"/>
            <a:ext cx="4343400" cy="55626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914400"/>
            <a:ext cx="4114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 темному небу рассыпан горошек</a:t>
            </a:r>
          </a:p>
          <a:p>
            <a:r>
              <a:rPr lang="ru-RU" dirty="0" smtClean="0"/>
              <a:t>Цветной карамели из сахарной крошки,</a:t>
            </a:r>
          </a:p>
          <a:p>
            <a:r>
              <a:rPr lang="ru-RU" dirty="0" smtClean="0"/>
              <a:t>И только тогда, когда утро настанет,</a:t>
            </a:r>
          </a:p>
          <a:p>
            <a:r>
              <a:rPr lang="ru-RU" dirty="0" smtClean="0"/>
              <a:t>Вся карамель та внезапно растает. (Звезды)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</p:txBody>
      </p:sp>
      <p:pic>
        <p:nvPicPr>
          <p:cNvPr id="9" name="Picture 2" descr="C:\Users\Светлана\Desktop\img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1726" y="990600"/>
            <a:ext cx="3098800" cy="1676400"/>
          </a:xfrm>
          <a:prstGeom prst="rect">
            <a:avLst/>
          </a:prstGeom>
          <a:noFill/>
        </p:spPr>
      </p:pic>
      <p:pic>
        <p:nvPicPr>
          <p:cNvPr id="10" name="Picture 3" descr="C:\Users\Светлана\Desktop\Comet-on-spa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819400"/>
            <a:ext cx="3097032" cy="1660626"/>
          </a:xfrm>
          <a:prstGeom prst="rect">
            <a:avLst/>
          </a:prstGeom>
          <a:noFill/>
        </p:spPr>
      </p:pic>
      <p:pic>
        <p:nvPicPr>
          <p:cNvPr id="17" name="Picture 6" descr="C:\Users\Светлана\Desktop\a4b3493e6e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4572000"/>
            <a:ext cx="3124200" cy="1993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Планеты солнечной системы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Светлана\Desktop\89dd5ba54dbfa310f906c891472d4cf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485834"/>
            <a:ext cx="6705600" cy="4864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495</Words>
  <PresentationFormat>Экран (4:3)</PresentationFormat>
  <Paragraphs>171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Увлекательное путешествие в космосе</vt:lpstr>
      <vt:lpstr>Рассматривание картинок о космосе </vt:lpstr>
      <vt:lpstr>Собаки Белка и Стрелка</vt:lpstr>
      <vt:lpstr>Юрий Алексеевич Гагарин – первый космонавт</vt:lpstr>
      <vt:lpstr>Игра «Каким должен быть космонавт»</vt:lpstr>
      <vt:lpstr>Слайд 6</vt:lpstr>
      <vt:lpstr>Загадки о космосе</vt:lpstr>
      <vt:lpstr>Загадки о космосе</vt:lpstr>
      <vt:lpstr>Планеты солнечной системы</vt:lpstr>
      <vt:lpstr>Планеты солнечной системы</vt:lpstr>
      <vt:lpstr>Планеты солнечной системы</vt:lpstr>
      <vt:lpstr>Планеты солнечной системы</vt:lpstr>
      <vt:lpstr>Планеты солнечной системы</vt:lpstr>
      <vt:lpstr>Планета солнечной системы</vt:lpstr>
      <vt:lpstr>Динамическая пауза  «Все ребята дружно встали»</vt:lpstr>
      <vt:lpstr>Рисование на тему: «Планеты солнечной системы»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68</cp:revision>
  <dcterms:created xsi:type="dcterms:W3CDTF">2021-04-07T22:59:57Z</dcterms:created>
  <dcterms:modified xsi:type="dcterms:W3CDTF">2021-11-06T11:12:02Z</dcterms:modified>
</cp:coreProperties>
</file>